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7" r:id="rId2"/>
  </p:sldIdLst>
  <p:sldSz cx="21599525" cy="43200638"/>
  <p:notesSz cx="6797675" cy="9928225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EE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84856" autoAdjust="0"/>
  </p:normalViewPr>
  <p:slideViewPr>
    <p:cSldViewPr snapToGrid="0">
      <p:cViewPr varScale="1">
        <p:scale>
          <a:sx n="15" d="100"/>
          <a:sy n="15" d="100"/>
        </p:scale>
        <p:origin x="312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4FE2DB-FE3E-45AD-BEA7-E9D92255411C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2562225" y="1241425"/>
            <a:ext cx="1673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C341D-75FF-4399-B6C1-A681CB42842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5582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2C341D-75FF-4399-B6C1-A681CB42842A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7455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7070108"/>
            <a:ext cx="18359596" cy="15040222"/>
          </a:xfrm>
        </p:spPr>
        <p:txBody>
          <a:bodyPr anchor="b"/>
          <a:lstStyle>
            <a:lvl1pPr algn="ctr">
              <a:defRPr sz="14173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22690338"/>
            <a:ext cx="16199644" cy="10430151"/>
          </a:xfrm>
        </p:spPr>
        <p:txBody>
          <a:bodyPr/>
          <a:lstStyle>
            <a:lvl1pPr marL="0" indent="0" algn="ctr">
              <a:buNone/>
              <a:defRPr sz="5669"/>
            </a:lvl1pPr>
            <a:lvl2pPr marL="1079998" indent="0" algn="ctr">
              <a:buNone/>
              <a:defRPr sz="4724"/>
            </a:lvl2pPr>
            <a:lvl3pPr marL="2159996" indent="0" algn="ctr">
              <a:buNone/>
              <a:defRPr sz="4252"/>
            </a:lvl3pPr>
            <a:lvl4pPr marL="3239994" indent="0" algn="ctr">
              <a:buNone/>
              <a:defRPr sz="3780"/>
            </a:lvl4pPr>
            <a:lvl5pPr marL="4319991" indent="0" algn="ctr">
              <a:buNone/>
              <a:defRPr sz="3780"/>
            </a:lvl5pPr>
            <a:lvl6pPr marL="5399989" indent="0" algn="ctr">
              <a:buNone/>
              <a:defRPr sz="3780"/>
            </a:lvl6pPr>
            <a:lvl7pPr marL="6479987" indent="0" algn="ctr">
              <a:buNone/>
              <a:defRPr sz="3780"/>
            </a:lvl7pPr>
            <a:lvl8pPr marL="7559985" indent="0" algn="ctr">
              <a:buNone/>
              <a:defRPr sz="3780"/>
            </a:lvl8pPr>
            <a:lvl9pPr marL="8639983" indent="0" algn="ctr">
              <a:buNone/>
              <a:defRPr sz="378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6635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028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2300034"/>
            <a:ext cx="4657398" cy="3661054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2300034"/>
            <a:ext cx="13702199" cy="36610544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7367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9865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10770172"/>
            <a:ext cx="18629590" cy="17970262"/>
          </a:xfrm>
        </p:spPr>
        <p:txBody>
          <a:bodyPr anchor="b"/>
          <a:lstStyle>
            <a:lvl1pPr>
              <a:defRPr sz="14173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28910440"/>
            <a:ext cx="18629590" cy="9450136"/>
          </a:xfrm>
        </p:spPr>
        <p:txBody>
          <a:bodyPr/>
          <a:lstStyle>
            <a:lvl1pPr marL="0" indent="0">
              <a:buNone/>
              <a:defRPr sz="5669">
                <a:solidFill>
                  <a:schemeClr val="tx1"/>
                </a:solidFill>
              </a:defRPr>
            </a:lvl1pPr>
            <a:lvl2pPr marL="1079998" indent="0">
              <a:buNone/>
              <a:defRPr sz="4724">
                <a:solidFill>
                  <a:schemeClr val="tx1">
                    <a:tint val="75000"/>
                  </a:schemeClr>
                </a:solidFill>
              </a:defRPr>
            </a:lvl2pPr>
            <a:lvl3pPr marL="2159996" indent="0">
              <a:buNone/>
              <a:defRPr sz="4252">
                <a:solidFill>
                  <a:schemeClr val="tx1">
                    <a:tint val="75000"/>
                  </a:schemeClr>
                </a:solidFill>
              </a:defRPr>
            </a:lvl3pPr>
            <a:lvl4pPr marL="3239994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4pPr>
            <a:lvl5pPr marL="4319991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5pPr>
            <a:lvl6pPr marL="5399989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6pPr>
            <a:lvl7pPr marL="647998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7pPr>
            <a:lvl8pPr marL="7559985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8pPr>
            <a:lvl9pPr marL="8639983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2128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11500170"/>
            <a:ext cx="9179798" cy="2741040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11500170"/>
            <a:ext cx="9179798" cy="2741040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2538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2300044"/>
            <a:ext cx="18629590" cy="8350126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10590160"/>
            <a:ext cx="9137610" cy="5190073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15780233"/>
            <a:ext cx="9137610" cy="23210346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1" y="10590160"/>
            <a:ext cx="9182611" cy="5190073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1" y="15780233"/>
            <a:ext cx="9182611" cy="23210346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4829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1516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5667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2880042"/>
            <a:ext cx="6966409" cy="10080149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6220102"/>
            <a:ext cx="10934760" cy="30700453"/>
          </a:xfrm>
        </p:spPr>
        <p:txBody>
          <a:bodyPr/>
          <a:lstStyle>
            <a:lvl1pPr>
              <a:defRPr sz="7559"/>
            </a:lvl1pPr>
            <a:lvl2pPr>
              <a:defRPr sz="6614"/>
            </a:lvl2pPr>
            <a:lvl3pPr>
              <a:defRPr sz="5669"/>
            </a:lvl3pPr>
            <a:lvl4pPr>
              <a:defRPr sz="4724"/>
            </a:lvl4pPr>
            <a:lvl5pPr>
              <a:defRPr sz="4724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12960191"/>
            <a:ext cx="6966409" cy="24010358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6516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2880042"/>
            <a:ext cx="6966409" cy="10080149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6220102"/>
            <a:ext cx="10934760" cy="30700453"/>
          </a:xfrm>
        </p:spPr>
        <p:txBody>
          <a:bodyPr anchor="t"/>
          <a:lstStyle>
            <a:lvl1pPr marL="0" indent="0">
              <a:buNone/>
              <a:defRPr sz="7559"/>
            </a:lvl1pPr>
            <a:lvl2pPr marL="1079998" indent="0">
              <a:buNone/>
              <a:defRPr sz="6614"/>
            </a:lvl2pPr>
            <a:lvl3pPr marL="2159996" indent="0">
              <a:buNone/>
              <a:defRPr sz="5669"/>
            </a:lvl3pPr>
            <a:lvl4pPr marL="3239994" indent="0">
              <a:buNone/>
              <a:defRPr sz="4724"/>
            </a:lvl4pPr>
            <a:lvl5pPr marL="4319991" indent="0">
              <a:buNone/>
              <a:defRPr sz="4724"/>
            </a:lvl5pPr>
            <a:lvl6pPr marL="5399989" indent="0">
              <a:buNone/>
              <a:defRPr sz="4724"/>
            </a:lvl6pPr>
            <a:lvl7pPr marL="6479987" indent="0">
              <a:buNone/>
              <a:defRPr sz="4724"/>
            </a:lvl7pPr>
            <a:lvl8pPr marL="7559985" indent="0">
              <a:buNone/>
              <a:defRPr sz="4724"/>
            </a:lvl8pPr>
            <a:lvl9pPr marL="8639983" indent="0">
              <a:buNone/>
              <a:defRPr sz="4724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12960191"/>
            <a:ext cx="6966409" cy="24010358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4763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2300044"/>
            <a:ext cx="18629590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11500170"/>
            <a:ext cx="18629590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40040601"/>
            <a:ext cx="4859893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C0EE9-583F-465C-8F3A-CEB7310E025E}" type="datetimeFigureOut">
              <a:rPr lang="zh-TW" altLang="en-US" smtClean="0"/>
              <a:t>2017/8/9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40040601"/>
            <a:ext cx="4859893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EF2A9-D03D-4170-B7F0-D832D4AED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81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159996" rtl="0" eaLnBrk="1" latinLnBrk="0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goo.gl/2Z6d6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84631" y="982578"/>
            <a:ext cx="18629590" cy="8350126"/>
          </a:xfrm>
        </p:spPr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8748" y="0"/>
            <a:ext cx="21808273" cy="43200638"/>
          </a:xfrm>
        </p:spPr>
      </p:pic>
      <p:sp>
        <p:nvSpPr>
          <p:cNvPr id="5" name="矩形 4"/>
          <p:cNvSpPr/>
          <p:nvPr/>
        </p:nvSpPr>
        <p:spPr>
          <a:xfrm>
            <a:off x="0" y="269657"/>
            <a:ext cx="21599188" cy="7355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8000" b="1" dirty="0"/>
              <a:t>匯集國內</a:t>
            </a:r>
            <a:r>
              <a:rPr lang="zh-TW" altLang="en-US" sz="8000" b="1" dirty="0">
                <a:solidFill>
                  <a:srgbClr val="FFFF00"/>
                </a:solidFill>
              </a:rPr>
              <a:t>業界</a:t>
            </a:r>
            <a:r>
              <a:rPr lang="zh-TW" altLang="en-US" sz="8000" b="1" dirty="0"/>
              <a:t>與</a:t>
            </a:r>
            <a:r>
              <a:rPr lang="zh-TW" altLang="en-US" sz="8000" b="1" dirty="0">
                <a:solidFill>
                  <a:srgbClr val="FFFF00"/>
                </a:solidFill>
              </a:rPr>
              <a:t>學界</a:t>
            </a:r>
            <a:r>
              <a:rPr lang="zh-TW" altLang="en-US" sz="8000" b="1" dirty="0"/>
              <a:t>資安專家與參賽選手</a:t>
            </a:r>
            <a:endParaRPr lang="en-US" altLang="zh-TW" sz="8000" b="1" dirty="0"/>
          </a:p>
          <a:p>
            <a:pPr algn="ctr"/>
            <a:endParaRPr lang="en-US" altLang="zh-TW" sz="5400" b="1" dirty="0" smtClean="0"/>
          </a:p>
          <a:p>
            <a:pPr algn="ctr"/>
            <a:r>
              <a:rPr lang="zh-TW" altLang="en-US" sz="9600" b="1" dirty="0" smtClean="0"/>
              <a:t>聯手打造</a:t>
            </a:r>
            <a:endParaRPr lang="en-US" altLang="zh-TW" sz="9600" b="1" dirty="0" smtClean="0"/>
          </a:p>
          <a:p>
            <a:pPr algn="ctr"/>
            <a:endParaRPr lang="en-US" altLang="zh-TW" sz="4400" b="1" dirty="0"/>
          </a:p>
          <a:p>
            <a:pPr algn="ctr"/>
            <a:r>
              <a:rPr lang="zh-TW" altLang="en-US" sz="9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臺</a:t>
            </a:r>
            <a:r>
              <a:rPr lang="zh-TW" altLang="en-US" sz="9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灣</a:t>
            </a:r>
            <a:r>
              <a:rPr lang="zh-TW" altLang="en-US" sz="9600" dirty="0">
                <a:solidFill>
                  <a:srgbClr val="FF0000"/>
                </a:solidFill>
              </a:rPr>
              <a:t>好</a:t>
            </a:r>
            <a:r>
              <a:rPr lang="zh-TW" altLang="en-US" sz="9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厲</a:t>
            </a:r>
            <a:r>
              <a:rPr lang="zh-TW" altLang="en-US" sz="9600" b="1" dirty="0">
                <a:solidFill>
                  <a:srgbClr val="002060"/>
                </a:solidFill>
              </a:rPr>
              <a:t>駭</a:t>
            </a:r>
            <a:r>
              <a:rPr lang="zh-TW" altLang="en-US" sz="9600" dirty="0">
                <a:solidFill>
                  <a:srgbClr val="FFFF00"/>
                </a:solidFill>
              </a:rPr>
              <a:t> </a:t>
            </a:r>
            <a:r>
              <a:rPr lang="zh-TW" altLang="en-US" sz="9600" b="1" dirty="0">
                <a:solidFill>
                  <a:srgbClr val="7030A0"/>
                </a:solidFill>
              </a:rPr>
              <a:t>高階</a:t>
            </a:r>
            <a:r>
              <a:rPr lang="zh-TW" altLang="en-US" sz="9600" b="1" dirty="0"/>
              <a:t>資安人才培訓平台</a:t>
            </a:r>
            <a:endParaRPr lang="en-US" altLang="zh-TW" sz="9600" b="1" dirty="0"/>
          </a:p>
          <a:p>
            <a:pPr algn="ctr"/>
            <a:endParaRPr lang="en-US" altLang="zh-TW" sz="3600" b="1" dirty="0" smtClean="0"/>
          </a:p>
          <a:p>
            <a:pPr algn="ctr"/>
            <a:r>
              <a:rPr lang="zh-TW" altLang="en-US" sz="6600" b="1" dirty="0" smtClean="0"/>
              <a:t>實務</a:t>
            </a:r>
            <a:r>
              <a:rPr lang="zh-TW" altLang="en-US" sz="6600" b="1" dirty="0"/>
              <a:t>導向指導  專家師徒傳承</a:t>
            </a:r>
          </a:p>
        </p:txBody>
      </p:sp>
      <p:sp>
        <p:nvSpPr>
          <p:cNvPr id="6" name="矩形 5"/>
          <p:cNvSpPr/>
          <p:nvPr/>
        </p:nvSpPr>
        <p:spPr>
          <a:xfrm>
            <a:off x="15764626" y="10069097"/>
            <a:ext cx="6137721" cy="308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pwn</a:t>
            </a:r>
            <a:r>
              <a:rPr lang="en-US" altLang="zh-TW" sz="8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tools</a:t>
            </a:r>
            <a:endParaRPr lang="en-US" altLang="zh-TW" sz="8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</a:t>
            </a:r>
            <a:r>
              <a:rPr lang="en-US" altLang="zh-TW" sz="80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walk</a:t>
            </a:r>
            <a:endParaRPr lang="en-US" altLang="zh-TW" sz="8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meta</a:t>
            </a:r>
            <a:r>
              <a:rPr lang="en-US" altLang="zh-TW" sz="8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sploit</a:t>
            </a:r>
            <a:endParaRPr lang="en-US" altLang="zh-TW" sz="8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</a:t>
            </a:r>
            <a:r>
              <a:rPr lang="en-US" altLang="zh-TW" sz="8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spolit</a:t>
            </a:r>
            <a:endParaRPr lang="en-US" altLang="zh-TW" sz="8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n-US" altLang="zh-TW" sz="8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ys</a:t>
            </a:r>
            <a:r>
              <a:rPr lang="en-US" altLang="zh-TW" sz="80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internals</a:t>
            </a:r>
            <a:endParaRPr lang="en-US" altLang="zh-TW" sz="8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cff</a:t>
            </a:r>
            <a:r>
              <a:rPr lang="en-US" altLang="zh-TW" sz="8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TW" sz="8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explorer</a:t>
            </a:r>
          </a:p>
          <a:p>
            <a:endParaRPr lang="en-US" altLang="zh-TW" sz="8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Peach</a:t>
            </a:r>
          </a:p>
          <a:p>
            <a:r>
              <a:rPr lang="en-US" altLang="zh-TW" sz="8000" b="1" dirty="0" err="1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Sulley</a:t>
            </a:r>
            <a:endParaRPr lang="en-US" altLang="zh-TW" sz="8000" b="1" dirty="0" smtClean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AFL</a:t>
            </a:r>
            <a:endParaRPr lang="en-US" altLang="zh-TW" sz="8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OSS</a:t>
            </a:r>
            <a:r>
              <a:rPr lang="en-US" altLang="zh-TW" sz="8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-Fuzz</a:t>
            </a:r>
          </a:p>
          <a:p>
            <a:r>
              <a:rPr lang="en-US" altLang="zh-TW" sz="8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</a:t>
            </a:r>
            <a:r>
              <a:rPr lang="en-US" altLang="zh-TW" sz="8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</a:t>
            </a:r>
            <a:r>
              <a:rPr lang="en-US" altLang="zh-TW" sz="8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</a:t>
            </a:r>
            <a:r>
              <a:rPr lang="en-US" altLang="zh-TW" sz="8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altLang="zh-TW" sz="8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TILITY</a:t>
            </a:r>
          </a:p>
          <a:p>
            <a:r>
              <a:rPr lang="en-US" altLang="zh-TW" sz="8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Rekall</a:t>
            </a:r>
            <a:endParaRPr lang="en-US" altLang="zh-TW" sz="8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</a:t>
            </a:r>
            <a:r>
              <a:rPr lang="en-US" altLang="zh-TW" sz="8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adare</a:t>
            </a:r>
            <a:r>
              <a:rPr lang="en-US" altLang="zh-TW" sz="8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  <a:p>
            <a:r>
              <a:rPr lang="en-US" altLang="zh-TW" sz="8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</a:t>
            </a:r>
            <a:r>
              <a:rPr lang="en-US" altLang="zh-TW" sz="8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nary </a:t>
            </a:r>
            <a:r>
              <a:rPr lang="en-US" altLang="zh-TW" sz="8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nin</a:t>
            </a:r>
            <a:r>
              <a:rPr lang="en-US" altLang="zh-TW" sz="8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</a:t>
            </a:r>
          </a:p>
          <a:p>
            <a:r>
              <a:rPr lang="en-US" altLang="zh-TW" sz="8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</a:t>
            </a:r>
            <a:r>
              <a:rPr lang="en-US" altLang="zh-TW" sz="8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</a:t>
            </a:r>
            <a:r>
              <a:rPr lang="en-US" altLang="zh-TW" sz="8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</a:t>
            </a:r>
            <a:r>
              <a:rPr lang="en-US" altLang="zh-TW" sz="80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qira</a:t>
            </a:r>
            <a:endParaRPr lang="en-US" altLang="zh-TW" sz="80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</a:t>
            </a:r>
            <a:r>
              <a:rPr lang="en-US" altLang="zh-TW" sz="8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</a:t>
            </a:r>
            <a:r>
              <a:rPr lang="en-US" altLang="zh-TW" sz="8000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dbg</a:t>
            </a:r>
            <a:endParaRPr lang="en-US" altLang="zh-TW" sz="80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zh-TW" sz="80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Linux Container</a:t>
            </a:r>
          </a:p>
          <a:p>
            <a:r>
              <a:rPr lang="en-US" altLang="zh-TW" sz="8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altLang="zh-TW" sz="8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groups</a:t>
            </a:r>
            <a:endParaRPr lang="en-US" altLang="zh-TW" sz="8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zh-TW" sz="8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zh-TW" sz="80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Dock</a:t>
            </a:r>
            <a:r>
              <a:rPr lang="en-US" altLang="zh-TW" sz="8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</a:t>
            </a:r>
          </a:p>
          <a:p>
            <a:r>
              <a:rPr lang="en-US" altLang="zh-TW" sz="8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Tensor</a:t>
            </a:r>
            <a:r>
              <a:rPr lang="en-US" altLang="zh-TW" sz="8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Flow</a:t>
            </a:r>
            <a:endParaRPr lang="en-US" altLang="zh-TW" sz="8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721298" y="12335250"/>
            <a:ext cx="14291092" cy="347787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zh-TW" altLang="en-US" sz="22000" dirty="0">
                <a:solidFill>
                  <a:schemeClr val="bg1"/>
                </a:solidFill>
              </a:rPr>
              <a:t>臺</a:t>
            </a:r>
            <a:r>
              <a:rPr lang="zh-TW" altLang="en-US" sz="22000" dirty="0" smtClean="0">
                <a:solidFill>
                  <a:schemeClr val="bg1"/>
                </a:solidFill>
              </a:rPr>
              <a:t>灣</a:t>
            </a:r>
            <a:r>
              <a:rPr lang="zh-TW" altLang="en-US" sz="22000" dirty="0">
                <a:solidFill>
                  <a:srgbClr val="FF0000"/>
                </a:solidFill>
              </a:rPr>
              <a:t>好</a:t>
            </a:r>
            <a:r>
              <a:rPr lang="zh-TW" altLang="en-US" sz="22000" dirty="0">
                <a:solidFill>
                  <a:schemeClr val="bg1"/>
                </a:solidFill>
              </a:rPr>
              <a:t>厲</a:t>
            </a:r>
            <a:r>
              <a:rPr lang="zh-TW" altLang="en-US" sz="22000" dirty="0">
                <a:solidFill>
                  <a:srgbClr val="FFFF00"/>
                </a:solidFill>
              </a:rPr>
              <a:t>駭</a:t>
            </a:r>
            <a:endParaRPr lang="en-US" altLang="zh-TW" sz="22000" dirty="0">
              <a:solidFill>
                <a:srgbClr val="FFFF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21298" y="15883536"/>
            <a:ext cx="6369243" cy="144655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TW" altLang="en-US" sz="8800" dirty="0">
                <a:solidFill>
                  <a:schemeClr val="bg1"/>
                </a:solidFill>
              </a:rPr>
              <a:t>讓你更厲害</a:t>
            </a:r>
          </a:p>
        </p:txBody>
      </p:sp>
      <p:sp>
        <p:nvSpPr>
          <p:cNvPr id="10" name="矩形 9"/>
          <p:cNvSpPr/>
          <p:nvPr/>
        </p:nvSpPr>
        <p:spPr>
          <a:xfrm>
            <a:off x="721298" y="9788086"/>
            <a:ext cx="4865434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8000" dirty="0">
                <a:solidFill>
                  <a:srgbClr val="002060"/>
                </a:solidFill>
              </a:rPr>
              <a:t>2017</a:t>
            </a:r>
          </a:p>
        </p:txBody>
      </p:sp>
      <p:sp>
        <p:nvSpPr>
          <p:cNvPr id="11" name="矩形 10"/>
          <p:cNvSpPr/>
          <p:nvPr/>
        </p:nvSpPr>
        <p:spPr>
          <a:xfrm>
            <a:off x="1583137" y="19753014"/>
            <a:ext cx="10112064" cy="246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zh-TW" altLang="en-US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高階資安實務</a:t>
            </a:r>
            <a:r>
              <a:rPr lang="zh-TW" altLang="en-US" sz="8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培訓</a:t>
            </a:r>
            <a:endParaRPr lang="en-US" altLang="zh-TW" sz="8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altLang="zh-TW" sz="6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zh-TW" altLang="en-US" sz="6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導師群師徒</a:t>
            </a:r>
            <a:r>
              <a:rPr lang="zh-TW" altLang="en-US" sz="6600" b="1" dirty="0" smtClean="0"/>
              <a:t>傳承</a:t>
            </a:r>
            <a:r>
              <a:rPr lang="en-US" altLang="zh-TW" sz="6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zh-TW" altLang="en-US" sz="6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zh-TW" altLang="en-US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991715" y="22307923"/>
            <a:ext cx="9990555" cy="56323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TW" sz="72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Penetration Test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TW" sz="72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Malware Analysis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TW" sz="72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Docker-Harden Security</a:t>
            </a:r>
            <a:endParaRPr lang="zh-TW" altLang="en-US" sz="72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TW" sz="72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IOT Security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TW" sz="72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Fuzzing</a:t>
            </a:r>
            <a:r>
              <a:rPr lang="en-US" altLang="zh-TW" sz="72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TW" sz="72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…………….</a:t>
            </a:r>
            <a:endParaRPr lang="en-US" altLang="zh-TW" sz="72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787961" y="28479363"/>
            <a:ext cx="1002620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zh-TW" altLang="en-US" sz="8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高階</a:t>
            </a:r>
            <a:r>
              <a:rPr lang="en-US" altLang="zh-TW" sz="8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CTF </a:t>
            </a:r>
            <a:r>
              <a:rPr lang="zh-TW" altLang="en-US" sz="8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訓練課程 </a:t>
            </a:r>
          </a:p>
        </p:txBody>
      </p:sp>
      <p:sp>
        <p:nvSpPr>
          <p:cNvPr id="14" name="矩形 13"/>
          <p:cNvSpPr/>
          <p:nvPr/>
        </p:nvSpPr>
        <p:spPr>
          <a:xfrm>
            <a:off x="2991715" y="30397041"/>
            <a:ext cx="11385361" cy="51706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6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Advanced  </a:t>
            </a:r>
            <a:r>
              <a:rPr lang="en-US" altLang="zh-TW" sz="6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Binary exploitation</a:t>
            </a:r>
            <a:endParaRPr lang="en-US" altLang="zh-TW" sz="6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6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Reverse Engineering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6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Advanced Web Hacking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6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Memory Forensics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6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…………..</a:t>
            </a:r>
            <a:endParaRPr lang="en-US" altLang="zh-TW" sz="6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-115031" y="36341107"/>
            <a:ext cx="18460182" cy="1446550"/>
          </a:xfrm>
          <a:prstGeom prst="rect">
            <a:avLst/>
          </a:prstGeom>
          <a:solidFill>
            <a:srgbClr val="7030A0"/>
          </a:solidFill>
        </p:spPr>
        <p:txBody>
          <a:bodyPr wrap="square">
            <a:spAutoFit/>
          </a:bodyPr>
          <a:lstStyle/>
          <a:p>
            <a:pPr algn="ctr"/>
            <a:r>
              <a:rPr lang="zh-TW" altLang="en-US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心</a:t>
            </a:r>
            <a:r>
              <a:rPr lang="zh-TW" altLang="en-US" sz="8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動   就要 立刻 </a:t>
            </a:r>
            <a:r>
              <a:rPr lang="zh-TW" altLang="en-US" sz="88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行</a:t>
            </a:r>
            <a:r>
              <a:rPr lang="zh-TW" altLang="en-US" sz="8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動</a:t>
            </a:r>
            <a:endParaRPr lang="en-US" altLang="zh-TW" sz="8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矩形 2"/>
          <p:cNvSpPr/>
          <p:nvPr/>
        </p:nvSpPr>
        <p:spPr>
          <a:xfrm>
            <a:off x="5518123" y="10827312"/>
            <a:ext cx="943399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7200" b="1" dirty="0">
                <a:solidFill>
                  <a:srgbClr val="7030A0"/>
                </a:solidFill>
              </a:rPr>
              <a:t>高階</a:t>
            </a:r>
            <a:r>
              <a:rPr lang="zh-TW" altLang="en-US" sz="7200" b="1" dirty="0"/>
              <a:t>資安人才</a:t>
            </a:r>
            <a:r>
              <a:rPr lang="zh-TW" altLang="en-US" sz="7200" b="1" dirty="0" smtClean="0"/>
              <a:t>培訓計畫</a:t>
            </a:r>
            <a:endParaRPr lang="zh-TW" altLang="en-US" sz="7200" dirty="0"/>
          </a:p>
        </p:txBody>
      </p:sp>
      <p:sp>
        <p:nvSpPr>
          <p:cNvPr id="16" name="矩形 15"/>
          <p:cNvSpPr/>
          <p:nvPr/>
        </p:nvSpPr>
        <p:spPr>
          <a:xfrm>
            <a:off x="1018920" y="18025122"/>
            <a:ext cx="634981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8000" b="1" dirty="0" smtClean="0"/>
              <a:t>培訓內容包括</a:t>
            </a:r>
            <a:endParaRPr lang="zh-TW" altLang="en-US" sz="8000" dirty="0"/>
          </a:p>
        </p:txBody>
      </p:sp>
      <p:sp>
        <p:nvSpPr>
          <p:cNvPr id="17" name="矩形 16"/>
          <p:cNvSpPr/>
          <p:nvPr/>
        </p:nvSpPr>
        <p:spPr>
          <a:xfrm>
            <a:off x="161014" y="38258827"/>
            <a:ext cx="1541166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參加辦法與活動簡章請參閱</a:t>
            </a:r>
            <a:endParaRPr lang="en-US" altLang="zh-TW" sz="8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4"/>
              </a:rPr>
              <a:t>https://</a:t>
            </a:r>
            <a:r>
              <a:rPr lang="en-US" altLang="zh-TW" sz="8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4"/>
              </a:rPr>
              <a:t>goo.gl</a:t>
            </a:r>
            <a:r>
              <a:rPr lang="en-US" altLang="zh-TW" sz="8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4"/>
              </a:rPr>
              <a:t>/2Z6d6C</a:t>
            </a:r>
            <a:endParaRPr lang="en-US" altLang="zh-TW" sz="8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申請</a:t>
            </a:r>
            <a:r>
              <a:rPr lang="en-US" altLang="zh-TW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r>
              <a:rPr lang="zh-TW" altLang="en-US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報名日期</a:t>
            </a:r>
            <a:r>
              <a:rPr lang="en-US" altLang="zh-TW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r>
              <a:rPr lang="zh-TW" altLang="en-US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即日起</a:t>
            </a:r>
            <a:r>
              <a:rPr lang="en-US" altLang="zh-TW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~9/8</a:t>
            </a:r>
            <a:endParaRPr lang="en-US" altLang="zh-TW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864766" y="8206298"/>
            <a:ext cx="19660869" cy="1631216"/>
          </a:xfrm>
          <a:prstGeom prst="rect">
            <a:avLst/>
          </a:prstGeom>
          <a:solidFill>
            <a:srgbClr val="7030A0"/>
          </a:solidFill>
        </p:spPr>
        <p:txBody>
          <a:bodyPr wrap="square">
            <a:spAutoFit/>
          </a:bodyPr>
          <a:lstStyle/>
          <a:p>
            <a:pPr algn="ctr"/>
            <a:r>
              <a:rPr lang="zh-TW" altLang="en-US" sz="10000" dirty="0">
                <a:solidFill>
                  <a:schemeClr val="bg1"/>
                </a:solidFill>
              </a:rPr>
              <a:t>第二屆陪訓學員徵選活動  開鑼</a:t>
            </a:r>
            <a:r>
              <a:rPr lang="en-US" altLang="zh-TW" sz="10000" dirty="0">
                <a:solidFill>
                  <a:schemeClr val="bg1"/>
                </a:solidFill>
              </a:rPr>
              <a:t>!!</a:t>
            </a:r>
          </a:p>
        </p:txBody>
      </p:sp>
      <p:sp>
        <p:nvSpPr>
          <p:cNvPr id="21" name="矩形 20"/>
          <p:cNvSpPr/>
          <p:nvPr/>
        </p:nvSpPr>
        <p:spPr>
          <a:xfrm>
            <a:off x="-65314" y="42094758"/>
            <a:ext cx="215909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600" dirty="0"/>
              <a:t>活動聯絡人：教育部資訊安全人才培育計畫推動辦公室專任助理陳</a:t>
            </a:r>
            <a:r>
              <a:rPr lang="zh-TW" altLang="en-US" sz="3600" dirty="0" smtClean="0"/>
              <a:t>小姐</a:t>
            </a:r>
            <a:endParaRPr lang="en-US" altLang="zh-TW" sz="3600" dirty="0" smtClean="0"/>
          </a:p>
          <a:p>
            <a:r>
              <a:rPr lang="en-US" altLang="zh-TW" sz="3600" dirty="0" smtClean="0"/>
              <a:t>Email</a:t>
            </a:r>
            <a:r>
              <a:rPr lang="zh-TW" altLang="en-US" sz="3600" dirty="0"/>
              <a:t>：</a:t>
            </a:r>
            <a:r>
              <a:rPr lang="en-US" altLang="zh-TW" sz="3600" dirty="0"/>
              <a:t>samtn125@gmail.com</a:t>
            </a:r>
            <a:endParaRPr lang="zh-TW" altLang="en-US" sz="3600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388" y="39652089"/>
            <a:ext cx="1168103" cy="116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9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</TotalTime>
  <Words>158</Words>
  <Application>Microsoft Office PowerPoint</Application>
  <PresentationFormat>自訂</PresentationFormat>
  <Paragraphs>57</Paragraphs>
  <Slides>1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7" baseType="lpstr">
      <vt:lpstr>新細明體</vt:lpstr>
      <vt:lpstr>Arial</vt:lpstr>
      <vt:lpstr>Calibri</vt:lpstr>
      <vt:lpstr>Calibri Light</vt:lpstr>
      <vt:lpstr>Wingdings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asus</dc:creator>
  <cp:lastModifiedBy>asus</cp:lastModifiedBy>
  <cp:revision>13</cp:revision>
  <cp:lastPrinted>2017-06-28T04:29:11Z</cp:lastPrinted>
  <dcterms:created xsi:type="dcterms:W3CDTF">2017-06-26T08:20:59Z</dcterms:created>
  <dcterms:modified xsi:type="dcterms:W3CDTF">2017-08-09T05:20:06Z</dcterms:modified>
</cp:coreProperties>
</file>

<file path=docProps/thumbnail.jpeg>
</file>